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fntdata" ContentType="application/x-fontdata"/>
  <Default Extension="bmp" ContentType="image/bmp"/>
  <Default Extension="jpeg" ContentType="image/jpeg"/>
  <Default Extension="png" ContentType="image/png"/>
  <Default Extension="gif" ContentType="image/gif"/>
  <Default Extension="tif" ContentType="image/tif"/>
  <Default Extension="emf" ContentType="image/x-emf"/>
  <Default Extension="wmf" ContentType="image/x-wmf"/>
  <Default Extension="pct" ContentType="image/pct"/>
  <Default Extension="pcx" ContentType="image/pcx"/>
  <Default Extension="tga" ContentType="image/tga"/>
  <Default Extension="avi" ContentType="video/avi"/>
  <Default Extension="wmv" ContentType="video/wmv"/>
  <Default Extension="mpg" ContentType="video/mpeg"/>
  <Default Extension="mpeg" ContentType="video/mpeg"/>
  <Default Extension="mp2" ContentType="video/mpeg"/>
  <Default Extension="mp4" ContentType="video/mpeg"/>
  <Default Extension="wma" ContentType="audio/x-ms-wma"/>
  <Default Extension="mid" ContentType="audio/unknown"/>
  <Default Extension="midi" ContentType="audio/unknown"/>
  <Default Extension="rmi" ContentType="audio/unknown"/>
  <Default Extension="mp3" ContentType="audio/unknown"/>
  <Default Extension="wav" ContentType="audio/wav"/>
  <Default Extension="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</Types>
</file>

<file path=_rels/.rels><?xml version="1.0" encoding="UTF-8" standalone="yes" 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dMasterIdLst>
    <p:sldMasterId id="2147483648" r:id="rId5"/>
  </p:sldMasterIdLst>
  <p:sldIdLst>
    <p:sldId id="256" r:id="rId6"/>
    <p:sldId id="273" r:id="rId7"/>
    <p:sldId id="274" r:id="rId8"/>
    <p:sldId id="257" r:id="rId9"/>
    <p:sldId id="261" r:id="rId10"/>
    <p:sldId id="258" r:id="rId11"/>
    <p:sldId id="259" r:id="rId12"/>
    <p:sldId id="260" r:id="rId13"/>
    <p:sldId id="262" r:id="rId14"/>
    <p:sldId id="263" r:id="rId15"/>
    <p:sldId id="270" r:id="rId16"/>
    <p:sldId id="264" r:id="rId17"/>
    <p:sldId id="265" r:id="rId18"/>
    <p:sldId id="266" r:id="rId19"/>
    <p:sldId id="271" r:id="rId20"/>
    <p:sldId id="272" r:id="rId21"/>
    <p:sldId id="267" r:id="rId22"/>
    <p:sldId id="275" r:id="rId23"/>
    <p:sldId id="276" r:id="rId24"/>
  </p:sldIdLst>
  <p:sldSz cx="9144000" cy="6858000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sz="1800" b="0" i="0" u="none" strike="noStrike" kern="1" spc="0" baseline="0">
        <a:solidFill>
          <a:schemeClr val="tx1"/>
        </a:solidFill>
        <a:effectLst/>
        <a:txBgFill val="auto"/>
        <a:latin typeface="Calibri" pitchFamily="2" charset="0"/>
        <a:ea typeface="Calibri" pitchFamily="2" charset="0"/>
        <a:cs typeface="Calibri" pitchFamily="2" charset="0"/>
      </a:defRPr>
    </a:lvl5pPr>
  </p:defaultTextStyle>
</p:presentation>
</file>

<file path=ppt/presProps.xml><?xml version="1.0" encoding="utf-8"?>
<p:presentation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howPr showNarration="1">
    <p:penClr>
      <a:srgbClr val="0000FF"/>
    </p:penClr>
  </p:showPr>
  <p:extLst>
    <p:ext uri="smNativeData">
      <pr:smAppRevision xmlns:pr="smNativeData" dt="1555679675" val="960" rev64="64" revOS="3"/>
      <pr:smFileRevision xmlns:pr="smNativeData" dt="1555679675" val="0"/>
      <pr:guideOptions xmlns:pr="smNativeData" dt="1555679675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slideViewPr>
    <p:cSldViewPr>
      <p:cViewPr varScale="1">
        <p:scale>
          <a:sx n="60" d="100"/>
          <a:sy n="60" d="100"/>
        </p:scale>
        <p:origin x="1384" y="209"/>
      </p:cViewPr>
      <p:guideLst x="0" y="0"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sorterViewPr>
    <p:cViewPr>
      <p:scale>
        <a:sx n="17" d="100"/>
        <a:sy n="17" d="100"/>
      </p:scale>
      <p:origin x="0" y="0"/>
    </p:cViewPr>
  </p:sorterViewPr>
  <p:notesViewPr>
    <p:cSldViewPr>
      <p:cViewPr>
        <p:scale>
          <a:sx n="60" d="100"/>
          <a:sy n="60" d="100"/>
        </p:scale>
        <p:origin x="1384" y="209"/>
      </p:cViewPr>
    </p:cSldViewPr>
  </p:notesViewPr>
  <p:gridSpacing cx="1129454815" cy="1129454815"/>
</p:viewPr>
</file>

<file path=ppt/_rels/presentation.xml.rels><?xml version="1.0" encoding="UTF-8" standalone="yes" 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tableStyles" Target="tableStyles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/Relationships>
</file>

<file path=ppt/slideLayouts/_rels/slideLayout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 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u8m5XBMAAAAlAAAAZAAAAA8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BAAAGg0AAAg0AAAmFgAAAAAAACYAAAAIAAAAAQAAAAAAAAA="/>
              </a:ext>
            </a:extLst>
          </p:cNvSpPr>
          <p:nvPr>
            <p:ph type="ctrTitle"/>
          </p:nvPr>
        </p:nvSpPr>
        <p:spPr>
          <a:xfrm>
            <a:off x="685800" y="2129790"/>
            <a:ext cx="7772400" cy="1470660"/>
          </a:xfrm>
        </p:spPr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Subtitle1"/>
          <p:cNvSpPr>
            <a:spLocks noGrp="1" noChangeArrowheads="1"/>
            <a:extLst>
              <a:ext uri="smNativeData">
                <pr:smNativeData xmlns:pr="smNativeData" val="SMDATA_13_u8m5XBMAAAAlAAAAZAAAAA8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CAAA6BcAANAvAACwIgAAAAAAACYAAAAIAAAAAQAAAAAAAAA="/>
              </a:ext>
            </a:extLst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/>
            <a:r>
              <a:t>Click to edit Master subtitle style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0D992A9-E79D-8C64-D361-1131DC2F2544}" type="datetime13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AD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48FCC30-7ED9-DA3A-9737-886F827961DD}" type="slidenum">
              <a:t/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u8m5XB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BM6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JN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12B41D9-97BC-7EB7-F293-61E20FDD0434}" type="datetime13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DxW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ZiB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5CB68088-C6B1-E376-FF0E-3023CE400965}" type="slidenum">
              <a:t/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vertTitleAnd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u8m5XBMAAAAlAAAAZAAAAA0AAAAAkAAAAEgAAACQAAAASAAAAAAAAAAC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KAAAsAEAAHA1AACwJQAAEAAAACYAAAAIAAAAgwAAAAAAAAA="/>
              </a:ext>
            </a:extLst>
          </p:cNvSpPr>
          <p:nvPr>
            <p:ph type="title"/>
          </p:nvPr>
        </p:nvSpPr>
        <p:spPr>
          <a:xfrm>
            <a:off x="6629400" y="274320"/>
            <a:ext cx="2057400" cy="5852160"/>
          </a:xfrm>
        </p:spPr>
        <p:txBody>
          <a:bodyPr vert="vert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u8m5XB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QASE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AEAANgnAACwJQAAEAAAACYAAAAIAAAAAwAAAAAAAAA="/>
              </a:ext>
            </a:extLst>
          </p:cNvSpPr>
          <p:nvPr>
            <p:ph idx="1"/>
          </p:nvPr>
        </p:nvSpPr>
        <p:spPr>
          <a:xfrm>
            <a:off x="457200" y="274320"/>
            <a:ext cx="6019800" cy="5852160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QAiEw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73FAAF8-B6BA-6A5C-F487-4009E4C90215}" type="datetime13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Q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HxmZw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5285908-46F8-7DAF-B690-B0FA17DE40E5}" type="slidenum">
              <a:t/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u8m5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UAe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A372EAE-E0B7-62D8-F98F-168D60C10F43}" type="datetime13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399B948-068E-CC4F-C021-F01AF76F36A5}" type="slidenum">
              <a:t/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u8m5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HBsAAEI0AAB9IwAAEAAAACYAAAAIAAAAgQAAAAAAAAA="/>
              </a:ext>
            </a:extLst>
          </p:cNvSpPr>
          <p:nvPr>
            <p:ph type="title"/>
          </p:nvPr>
        </p:nvSpPr>
        <p:spPr>
          <a:xfrm>
            <a:off x="722630" y="4406900"/>
            <a:ext cx="7772400" cy="1362075"/>
          </a:xfr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1"/>
          <p:cNvSpPr>
            <a:spLocks noGrp="1" noChangeArrowheads="1"/>
            <a:extLst>
              <a:ext uri="smNativeData">
                <pr:smNativeData xmlns:pr="smNativeData" val="SMDATA_13_u8m5XB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oACg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yBAAA4REAAEI0AAAcGwAAEAAAACYAAAAIAAAAgQAAAAAAAAA="/>
              </a:ext>
            </a:extLst>
          </p:cNvSpPr>
          <p:nvPr>
            <p:ph idx="1"/>
          </p:nvPr>
        </p:nvSpPr>
        <p:spPr>
          <a:xfrm>
            <a:off x="722630" y="2906395"/>
            <a:ext cx="7772400" cy="1500505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DateTime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CV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753D85E2-AC98-6873-D685-5A26CBCB200F}" type="datetime13">
              <a:t/>
            </a:fld>
          </a:p>
        </p:txBody>
      </p:sp>
      <p:sp>
        <p:nvSpPr>
          <p:cNvPr id="5" name="Foot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BQD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6" name="SlideNumb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BQDY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4566E35C-12A8-3315-E6DE-E440AD9010B1}" type="slidenum">
              <a:t/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ColTx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u8m5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wAZ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KgbAACwJQAAEAAAACYAAAAIAAAAAQAAAAAAAAA="/>
              </a:ext>
            </a:extLst>
          </p:cNvSpPr>
          <p:nvPr>
            <p:ph sz="half" idx="1"/>
          </p:nvPr>
        </p:nvSpPr>
        <p:spPr>
          <a:xfrm>
            <a:off x="457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u8m5XBMAAAAlAAAAZAAAAA8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OWARm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HAAA2AkAAHA1AACwJQAAAAAAACYAAAAIAAAAAQAAAAAAAAA="/>
              </a:ext>
            </a:extLst>
          </p:cNvSpPr>
          <p:nvPr>
            <p:ph sz="half" idx="2"/>
          </p:nvPr>
        </p:nvSpPr>
        <p:spPr>
          <a:xfrm>
            <a:off x="4648200" y="1600200"/>
            <a:ext cx="4038600" cy="452628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OVtCJ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5BE8608F-C1B6-BD96-F850-37C32E1E0E62}" type="datetime13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MAAAL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NL8aX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29FD3E0E-40C4-A8C8-8A45-B69D700B7CE3}" type="slidenum">
              <a:t/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woTxTwoObj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3"/>
          <p:cNvSpPr>
            <a:spLocks noGrp="1" noChangeArrowheads="1"/>
            <a:extLst>
              <a:ext uri="smNativeData">
                <pr:smNativeData xmlns:pr="smNativeData" val="SMDATA_13_u8m5XB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HcAb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cQkAAKobAABhDQAAEAAAACYAAAAIAAAAgQAAAAAAAAA="/>
              </a:ext>
            </a:extLst>
          </p:cNvSpPr>
          <p:nvPr>
            <p:ph idx="1"/>
          </p:nvPr>
        </p:nvSpPr>
        <p:spPr>
          <a:xfrm>
            <a:off x="45720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u8m5XBMAAAAlAAAAZAAAAA8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JzGTDo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YQ0AAKobAACwJQAAAAAAACYAAAAIAAAAAQAAAAAAAAA="/>
              </a:ext>
            </a:extLst>
          </p:cNvSpPr>
          <p:nvPr>
            <p:ph sz="half" idx="2"/>
          </p:nvPr>
        </p:nvSpPr>
        <p:spPr>
          <a:xfrm>
            <a:off x="45720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5" name="SlideText2"/>
          <p:cNvSpPr>
            <a:spLocks noGrp="1" noChangeArrowheads="1"/>
            <a:extLst>
              <a:ext uri="smNativeData">
                <pr:smNativeData xmlns:pr="smNativeData" val="SMDATA_13_u8m5XBMAAAAlAAAAZAAAAA8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cQkAAHA1AABhDQAAAAAAACYAAAAIAAAAgQAAAAAAAAA="/>
              </a:ext>
            </a:extLst>
          </p:cNvSpPr>
          <p:nvPr>
            <p:ph idx="3"/>
          </p:nvPr>
        </p:nvSpPr>
        <p:spPr>
          <a:xfrm>
            <a:off x="4646930" y="1534795"/>
            <a:ext cx="4039870" cy="64008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</p:txBody>
      </p:sp>
      <p:sp>
        <p:nvSpPr>
          <p:cNvPr id="6" name="SlideText4"/>
          <p:cNvSpPr>
            <a:spLocks noGrp="1" noChangeArrowheads="1"/>
            <a:extLst>
              <a:ext uri="smNativeData">
                <pr:smNativeData xmlns:pr="smNativeData" val="SMDATA_13_u8m5XBMAAAAlAAAAZAAAAA8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AAAYQ0AAHA1AACwJQAAAAAAACYAAAAIAAAAAQAAAAAAAAA="/>
              </a:ext>
            </a:extLst>
          </p:cNvSpPr>
          <p:nvPr>
            <p:ph sz="half" idx="4"/>
          </p:nvPr>
        </p:nvSpPr>
        <p:spPr>
          <a:xfrm>
            <a:off x="4646930" y="2174875"/>
            <a:ext cx="4039870" cy="3951605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7" name="DateTime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3B1F656-18DE-E400-9009-EE55B84766BB}" type="datetime13">
              <a:t/>
            </a:fld>
          </a:p>
        </p:txBody>
      </p:sp>
      <p:sp>
        <p:nvSpPr>
          <p:cNvPr id="8" name="Foot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9" name="SlideNumb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3CC06ECF-81D1-9598-9F78-77CD20366922}" type="slidenum">
              <a:t/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/>
            <a:r>
              <a:t>Click to edit Master title style</a:t>
            </a:r>
          </a:p>
        </p:txBody>
      </p:sp>
      <p:sp>
        <p:nvSpPr>
          <p:cNvPr id="3" name="DateTime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HcAb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3A8BA44-0AAE-FD4C-E010-FC19F45E16A9}" type="datetime13">
              <a:t/>
            </a:fld>
          </a:p>
        </p:txBody>
      </p:sp>
      <p:sp>
        <p:nvSpPr>
          <p:cNvPr id="4" name="Foot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5" name="SlideNumb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4k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2CD81E9-A78F-9877-C175-5122CF3B3704}" type="slidenum">
              <a:t/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Time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6314A3C-72AB-64BC-E589-84E904C713D1}" type="datetime13">
              <a:t/>
            </a:fld>
          </a:p>
        </p:txBody>
      </p:sp>
      <p:sp>
        <p:nvSpPr>
          <p:cNvPr id="3" name="Foot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uOjo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4" name="SlideNumb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FD055BE-F082-85A3-CC68-06F61B263A53}" type="slidenum">
              <a:t/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u8m5XB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rgEAAFIVAADUCAAAEAAAACYAAAAIAAAAgQAAAAAAAAA="/>
              </a:ext>
            </a:extLst>
          </p:cNvSpPr>
          <p:nvPr>
            <p:ph type="title"/>
          </p:nvPr>
        </p:nvSpPr>
        <p:spPr>
          <a:xfrm>
            <a:off x="457200" y="273050"/>
            <a:ext cx="3008630" cy="116205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u8m5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DrMf0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+FQAArgEAAHA1AACwJQAAEAAAACYAAAAIAAAAAQAAAAAAAAA="/>
              </a:ext>
            </a:extLst>
          </p:cNvSpPr>
          <p:nvPr>
            <p:ph idx="1"/>
          </p:nvPr>
        </p:nvSpPr>
        <p:spPr>
          <a:xfrm>
            <a:off x="3575050" y="273050"/>
            <a:ext cx="5111750" cy="5853430"/>
          </a:xfrm>
        </p:spPr>
        <p:txBody>
          <a:bodyPr/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u8m5XBMAAAAlAAAAZAAAAA8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1AgAAFIVAACwJQAAAAAAACYAAAAIAAAAAQAAAAAAAAA="/>
              </a:ext>
            </a:extLst>
          </p:cNvSpPr>
          <p:nvPr>
            <p:ph sz="half" idx="2"/>
          </p:nvPr>
        </p:nvSpPr>
        <p:spPr>
          <a:xfrm>
            <a:off x="457200" y="1435100"/>
            <a:ext cx="3008630" cy="46913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K3WrbU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34036200-4ED9-5694-97BB-B8C12CF561ED}" type="datetime13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6CCD6D07-4981-989B-CF75-BFCE233B39EA}" type="slidenum">
              <a:t/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Title1"/>
          <p:cNvSpPr>
            <a:spLocks noGrp="1" noChangeArrowheads="1"/>
            <a:extLst>
              <a:ext uri="smNativeData">
                <pr:smNativeData xmlns:pr="smNativeData" val="SMDATA_13_u8m5XB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EyVT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iB0AAMYsAAAEIQAAEAAAACYAAAAIAAAAgQAAAAAAAAA="/>
              </a:ext>
            </a:extLst>
          </p:cNvSpPr>
          <p:nvPr>
            <p:ph type="title"/>
          </p:nvPr>
        </p:nvSpPr>
        <p:spPr>
          <a:xfrm>
            <a:off x="1791970" y="4800600"/>
            <a:ext cx="5486400" cy="5664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SlideText2"/>
          <p:cNvSpPr>
            <a:spLocks noGrp="1" noChangeArrowheads="1"/>
            <a:extLst>
              <a:ext uri="smNativeData">
                <pr:smNativeData xmlns:pr="smNativeData" val="SMDATA_13_u8m5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xgMAAMYsAAAWHQAAEAAAACYAAAAIAAAAAQAAAAAAAAA="/>
              </a:ext>
            </a:extLst>
          </p:cNvSpPr>
          <p:nvPr>
            <p:ph idx="1"/>
          </p:nvPr>
        </p:nvSpPr>
        <p:spPr>
          <a:xfrm>
            <a:off x="1791970" y="613410"/>
            <a:ext cx="5486400" cy="411480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4" name="SlideText1"/>
          <p:cNvSpPr>
            <a:spLocks noGrp="1" noChangeArrowheads="1"/>
            <a:extLst>
              <a:ext uri="smNativeData">
                <pr:smNativeData xmlns:pr="smNativeData" val="SMDATA_13_u8m5XBMAAAAlAAAAZAAAAA8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GCwAABCEAAMYsAAD4JQAAAAAAACYAAAAIAAAAAQAAAAAAAAA="/>
              </a:ext>
            </a:extLst>
          </p:cNvSpPr>
          <p:nvPr>
            <p:ph sz="half" idx="2"/>
          </p:nvPr>
        </p:nvSpPr>
        <p:spPr>
          <a:xfrm>
            <a:off x="1791970" y="5367020"/>
            <a:ext cx="5486400" cy="805180"/>
          </a:xfrm>
        </p:spPr>
        <p:txBody>
          <a:bodyPr/>
          <a:lstStyle/>
          <a:p>
            <a:pPr/>
            <a:r>
              <a:t>Click to edit Master text styles</a:t>
            </a:r>
          </a:p>
        </p:txBody>
      </p:sp>
      <p:sp>
        <p:nvSpPr>
          <p:cNvPr id="5" name="DateTime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AIAAAAAAAAA="/>
              </a:ext>
            </a:extLst>
          </p:cNvSpPr>
          <p:nvPr>
            <p:ph type="dt" sz="quarter" idx="10"/>
          </p:nvPr>
        </p:nvSpPr>
        <p:spPr/>
        <p:txBody>
          <a:bodyPr/>
          <a:lstStyle/>
          <a:p>
            <a:pPr/>
            <a:fld id="{4659F099-D7AB-0C06-E5E1-2153BEAF1374}" type="datetime13">
              <a:t/>
            </a:fld>
          </a:p>
        </p:txBody>
      </p:sp>
      <p:sp>
        <p:nvSpPr>
          <p:cNvPr id="6" name="Foot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KtGGNI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AIAAAAAAAAA="/>
              </a:ext>
            </a:extLst>
          </p:cNvSpPr>
          <p:nvPr>
            <p:ph type="ftr" sz="quarter" idx="11"/>
          </p:nvPr>
        </p:nvSpPr>
        <p:spPr/>
        <p:txBody>
          <a:bodyPr/>
          <a:lstStyle/>
          <a:p>
            <a:pPr/>
          </a:p>
        </p:txBody>
      </p:sp>
      <p:sp>
        <p:nvSpPr>
          <p:cNvPr id="7" name="SlideNumberArea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IpHbuc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AIAAAAAAAAA="/>
              </a:ext>
            </a:extLst>
          </p:cNvSpPr>
          <p:nvPr>
            <p:ph type="sldNum" sz="quarter" idx="12"/>
          </p:nvPr>
        </p:nvSpPr>
        <p:spPr/>
        <p:txBody>
          <a:bodyPr/>
          <a:lstStyle/>
          <a:p>
            <a:pPr/>
            <a:fld id="{1627D36E-20FB-7225-B59F-D6709DD14383}" type="slidenum">
              <a:t/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 name="Office Them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O3t7e4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sQEAAHA1AAC5CAAAEAAAACYAAAAIAAAA//////////8="/>
              </a:ext>
            </a:extLst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/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rrowheads="1"/>
            <a:extLst>
              <a:ext uri="smNativeData">
                <pr:smNativeData xmlns:pr="smNativeData" val="SMDATA_13_u8m5XB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2AkAAHA1AACwJQAAEAAAACYAAAAIAAAA//////////8="/>
              </a:ext>
            </a:extLst>
          </p:cNvSpPr>
          <p:nvPr>
            <p:ph type="body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AgAAGicAAPAPAABZKQAAEAAAACYAAAAIAAAA//////////8="/>
              </a:ext>
            </a:extLst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defTabSz="449580">
              <a:tabLst/>
              <a:defRPr sz="1200">
                <a:solidFill>
                  <a:srgbClr val="898989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022E101E-50EF-7BE6-A196-A6B35ED857F3}" type="datetime13">
              <a:t/>
            </a:fld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4EwAAGicAAAglAABZKQAAEAAAACYAAAAIAAAA//////////8="/>
              </a:ext>
            </a:extLst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ctr" defTabSz="449580">
              <a:tabLst/>
              <a:defRPr sz="1200">
                <a:solidFill>
                  <a:srgbClr val="898989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val="SMDATA_13_u8m5XB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CIfAM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QKAAAGicAAHA1AABZKQAAEAAAACYAAAAIAAAA//////////8="/>
              </a:ext>
            </a:extLst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algn="r" defTabSz="449580">
              <a:tabLst/>
              <a:defRPr sz="1200">
                <a:solidFill>
                  <a:srgbClr val="898989"/>
                </a:solidFill>
                <a:latin typeface="Basic Sans" pitchFamily="1" charset="0"/>
                <a:ea typeface="Basic Roman" pitchFamily="1" charset="0"/>
                <a:cs typeface="Basic Roman" pitchFamily="1" charset="0"/>
              </a:defRPr>
            </a:lvl1pPr>
          </a:lstStyle>
          <a:p>
            <a:pPr/>
            <a:fld id="{22754904-4ACF-20BF-81CD-BCEA078377E9}" type="slidenum">
              <a:t/>
            </a:fld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ctr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44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1pPr>
    </p:titleStyle>
    <p:bodyStyle>
      <a:lvl1pPr marL="342900" marR="0" indent="-342900" algn="l" defTabSz="914400">
        <a:lnSpc>
          <a:spcPct val="100000"/>
        </a:lnSpc>
        <a:spcBef>
          <a:spcPts val="0"/>
        </a:spcBef>
        <a:spcAft>
          <a:spcPts val="0"/>
        </a:spcAft>
        <a:buClrTx/>
        <a:buSzTx/>
        <a:buFont typeface="Arial" pitchFamily="1" charset="0"/>
        <a:buChar char="•"/>
        <a:tabLst/>
        <a:defRPr sz="32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1pPr>
      <a:lvl2pPr marL="742950" marR="0" indent="-285750" algn="l" defTabSz="914400">
        <a:lnSpc>
          <a:spcPct val="100000"/>
        </a:lnSpc>
        <a:spcBef>
          <a:spcPts val="670"/>
        </a:spcBef>
        <a:spcAft>
          <a:spcPts val="0"/>
        </a:spcAft>
        <a:buClrTx/>
        <a:buSzTx/>
        <a:buFont typeface="Arial" pitchFamily="1" charset="0"/>
        <a:buChar char="–"/>
        <a:tabLst/>
        <a:defRPr sz="2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2pPr>
      <a:lvl3pPr marL="1143000" marR="0" indent="-228600" algn="l" defTabSz="914400">
        <a:lnSpc>
          <a:spcPct val="100000"/>
        </a:lnSpc>
        <a:spcBef>
          <a:spcPts val="575"/>
        </a:spcBef>
        <a:spcAft>
          <a:spcPts val="0"/>
        </a:spcAft>
        <a:buClrTx/>
        <a:buSzTx/>
        <a:buFont typeface="Arial" pitchFamily="1" charset="0"/>
        <a:buChar char="•"/>
        <a:tabLst/>
        <a:defRPr sz="24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3pPr>
      <a:lvl4pPr marL="16002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 typeface="Arial" pitchFamily="1" charset="0"/>
        <a:buChar char="–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4pPr>
      <a:lvl5pPr marL="2057400" marR="0" indent="-228600" algn="l" defTabSz="914400">
        <a:lnSpc>
          <a:spcPct val="100000"/>
        </a:lnSpc>
        <a:spcBef>
          <a:spcPts val="480"/>
        </a:spcBef>
        <a:spcAft>
          <a:spcPts val="0"/>
        </a:spcAft>
        <a:buClrTx/>
        <a:buSzTx/>
        <a:buFont typeface="Arial" pitchFamily="1" charset="0"/>
        <a:buChar char="»"/>
        <a:tabLst/>
        <a:defRPr sz="20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5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txBgFill val="auto"/>
          <a:latin typeface="Calibri" pitchFamily="2" charset="0"/>
          <a:ea typeface="Calibri" pitchFamily="2" charset="0"/>
          <a:cs typeface="Calibri" pitchFamily="2" charset="0"/>
        </a:defRPr>
      </a:lvl5pPr>
    </p:otherStyle>
  </p:txStyles>
</p:sldMaster>
</file>

<file path=ppt/slides/_rels/slide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gif"/><Relationship Id="rId3" Type="http://schemas.openxmlformats.org/officeDocument/2006/relationships/image" Target="../media/image2.jpeg"/><Relationship Id="rId4" Type="http://schemas.openxmlformats.org/officeDocument/2006/relationships/image" Target="../media/image3.png"/></Relationships>
</file>

<file path=ppt/slides/_rels/slide10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11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1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png"/></Relationships>
</file>

<file path=ppt/slides/_rels/slide1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jpeg"/></Relationships>
</file>

<file path=ppt/slides/_rels/slide1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png"/></Relationships>
</file>

<file path=ppt/slides/_rels/slide1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z.about.com/d/geography/1/0/6/y/AntiguaBarbuda.gif" TargetMode="External"/><Relationship Id="rId3" Type="http://schemas.openxmlformats.org/officeDocument/2006/relationships/image" Target="../media/image14.png"/></Relationships>
</file>

<file path=ppt/slides/_rels/slide1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1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8.png"/></Relationships>
</file>

<file path=ppt/slides/_rels/slide1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9.png"/></Relationships>
</file>

<file path=ppt/slides/_rels/slide2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8" Type="http://schemas.openxmlformats.org/officeDocument/2006/relationships/image" Target="../media/image10.png"/><Relationship Id="rId9" Type="http://schemas.openxmlformats.org/officeDocument/2006/relationships/image" Target="../media/image11.png"/><Relationship Id="rId10" Type="http://schemas.openxmlformats.org/officeDocument/2006/relationships/image" Target="../media/image12.png"/></Relationships>
</file>

<file path=ppt/slides/_rels/slide3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Relationship Id="rId3" Type="http://schemas.openxmlformats.org/officeDocument/2006/relationships/hyperlink" Target="http://z.about.com/d/geography/1/0/6/y/AntiguaBarbuda.gif" TargetMode="External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6" Type="http://schemas.openxmlformats.org/officeDocument/2006/relationships/image" Target="../media/image16.jpeg"/><Relationship Id="rId7" Type="http://schemas.openxmlformats.org/officeDocument/2006/relationships/image" Target="../media/image17.png"/><Relationship Id="rId8" Type="http://schemas.openxmlformats.org/officeDocument/2006/relationships/image" Target="../media/image18.png"/><Relationship Id="rId9" Type="http://schemas.openxmlformats.org/officeDocument/2006/relationships/image" Target="../media/image19.png"/></Relationships>
</file>

<file path=ppt/slides/_rels/slide4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5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9.xml.rels><?xml version="1.0" encoding="UTF-8" standalone="yes" 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slide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AgHAAAowIAAJ01AACQDgAAECAAACYAAAAIAAAA//////////8="/>
              </a:ext>
            </a:extLst>
          </p:cNvSpPr>
          <p:nvPr/>
        </p:nvSpPr>
        <p:spPr>
          <a:xfrm>
            <a:off x="4572000" y="428625"/>
            <a:ext cx="4143375" cy="19386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6000"/>
              <a:t>Percentage Flags</a:t>
            </a:r>
            <a:endParaRPr sz="6000"/>
          </a:p>
        </p:txBody>
      </p:sp>
      <p:pic>
        <p:nvPicPr>
          <p:cNvPr id="3" name="Picture 6" descr="http://www.myclickonline.com/stream/img/England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wgEAAMIBAAAmFgAAzxo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285750"/>
            <a:ext cx="3314700" cy="407225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4" name="Picture 8" descr="http://www.leaguelineup.com/twhl/images/world_flags.jpg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6QcAAIkVAAB9GQAAHSc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1285875" y="3500755"/>
            <a:ext cx="2857500" cy="285750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Picture 10" descr="http://www.ejournal.fi/virtual-slot2/media/000_TOPICS/COUNTRIES/FLAGS/world_flags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uCIAAGIPAABrMwAAFSAAABAAAAAmAAAACAAAAP//////////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5643880" y="2500630"/>
            <a:ext cx="2714625" cy="271462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6" name="TextBox 8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DuGQAAhSAAAO82AAAJKQAAECAAACYAAAAIAAAA//////////8="/>
              </a:ext>
            </a:extLst>
          </p:cNvSpPr>
          <p:nvPr/>
        </p:nvSpPr>
        <p:spPr>
          <a:xfrm>
            <a:off x="4215130" y="5286375"/>
            <a:ext cx="4714875" cy="13843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2800"/>
              <a:t>For each of the flags calculate the different areas and give the percentage of each colour</a:t>
            </a: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appliedlanguage.com/flags_of_the_world/large_flag_of_brazil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/QoAANYEAABjLAAAWhw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786255" y="786130"/>
            <a:ext cx="5429250" cy="38227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AuIgAAECAAACYAAAAIAAAA//////////8="/>
              </a:ext>
            </a:extLst>
          </p:cNvSpPr>
          <p:nvPr/>
        </p:nvSpPr>
        <p:spPr>
          <a:xfrm>
            <a:off x="2714625" y="4786630"/>
            <a:ext cx="385762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Brazil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AuIgAAECAAACYAAAAIAAAA//////////8="/>
              </a:ext>
            </a:extLst>
          </p:cNvSpPr>
          <p:nvPr/>
        </p:nvSpPr>
        <p:spPr>
          <a:xfrm>
            <a:off x="2714625" y="4786630"/>
            <a:ext cx="385762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Zimbabwe</a:t>
            </a:r>
            <a:endParaRPr sz="4400"/>
          </a:p>
        </p:txBody>
      </p:sp>
      <p:pic>
        <p:nvPicPr>
          <p:cNvPr id="3" name="Picture 2" descr="http://seattlecentral.edu/international/mos_imgs/flags/flag_Zimbabwe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qwkAABQDAADnLwAAkxw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571625" y="500380"/>
            <a:ext cx="6215380" cy="414464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adoption.state.gov/images/adoptions/flags/japan_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3gsAAPUDAAAGLwAAgBs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929130" y="643255"/>
            <a:ext cx="5715000" cy="382714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AuIgAAECAAACYAAAAIAAAA//////////8="/>
              </a:ext>
            </a:extLst>
          </p:cNvSpPr>
          <p:nvPr/>
        </p:nvSpPr>
        <p:spPr>
          <a:xfrm>
            <a:off x="2714625" y="4786630"/>
            <a:ext cx="385762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Japan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33ff.com/flags/XL_flags_embossed/Cuba_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vwwAAGUEAAAlLgAAqRo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72005" y="714375"/>
            <a:ext cx="5429250" cy="361950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AuIgAAECAAACYAAAAIAAAA//////////8="/>
              </a:ext>
            </a:extLst>
          </p:cNvSpPr>
          <p:nvPr/>
        </p:nvSpPr>
        <p:spPr>
          <a:xfrm>
            <a:off x="2714625" y="4786630"/>
            <a:ext cx="385762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Cuba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p.greenwichmeantime.com/time-zone/europe/uk/scotland/images/flag-of-scotland.jpg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bQsAANYEAADQLQAAsBs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857375" y="786130"/>
            <a:ext cx="5589905" cy="371475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pic>
      <p:sp>
        <p:nvSpPr>
          <p:cNvPr id="3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AuIgAAECAAACYAAAAIAAAA//////////8="/>
              </a:ext>
            </a:extLst>
          </p:cNvSpPr>
          <p:nvPr/>
        </p:nvSpPr>
        <p:spPr>
          <a:xfrm>
            <a:off x="2714625" y="4786630"/>
            <a:ext cx="385762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Scotland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AuIgAAECAAACYAAAAIAAAA//////////8="/>
              </a:ext>
            </a:extLst>
          </p:cNvSpPr>
          <p:nvPr/>
        </p:nvSpPr>
        <p:spPr>
          <a:xfrm>
            <a:off x="2714625" y="4786630"/>
            <a:ext cx="385762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Uganda</a:t>
            </a:r>
            <a:endParaRPr sz="4400"/>
          </a:p>
        </p:txBody>
      </p:sp>
      <p:pic>
        <p:nvPicPr>
          <p:cNvPr id="3" name="Picture 2" descr="http://www.topnews.in/files/Uganda.png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jAoAAGUEAACYLgAAcBw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714375"/>
            <a:ext cx="5859780" cy="390842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BXJgAAECAAACYAAAAIAAAA//////////8="/>
              </a:ext>
            </a:extLst>
          </p:cNvSpPr>
          <p:nvPr/>
        </p:nvSpPr>
        <p:spPr>
          <a:xfrm>
            <a:off x="2714625" y="4786630"/>
            <a:ext cx="3857625" cy="14458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Antigua &amp; Bermuda</a:t>
            </a:r>
            <a:endParaRPr sz="4400"/>
          </a:p>
        </p:txBody>
      </p:sp>
      <p:pic>
        <p:nvPicPr>
          <p:cNvPr id="3" name="Picture 2" descr="Antigua and Barbuda Flag">
            <a:hlinkClick r:id="rId2"/>
          </p:cNvPr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jAoAAPUDAACVLgAA+xs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1714500" y="643255"/>
            <a:ext cx="5857875" cy="390525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freewebs.com/reubenrai/nepal_flag_large.png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lBEAADMCAACNJwAAAR0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0" y="357505"/>
            <a:ext cx="3571875" cy="435737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pic>
      <p:sp>
        <p:nvSpPr>
          <p:cNvPr id="3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AuIgAAECAAACYAAAAIAAAA//////////8="/>
              </a:ext>
            </a:extLst>
          </p:cNvSpPr>
          <p:nvPr/>
        </p:nvSpPr>
        <p:spPr>
          <a:xfrm>
            <a:off x="2714625" y="4786630"/>
            <a:ext cx="385762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Nepal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il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TgwAALcFAADyKwAAAhw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000250" y="929005"/>
            <a:ext cx="5143500" cy="362394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pic>
      <p:sp>
        <p:nvSpPr>
          <p:cNvPr id="3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AuIgAAECAAACYAAAAIAAAA//////////8="/>
              </a:ext>
            </a:extLst>
          </p:cNvSpPr>
          <p:nvPr/>
        </p:nvSpPr>
        <p:spPr>
          <a:xfrm>
            <a:off x="2714625" y="4786630"/>
            <a:ext cx="385762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Israel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AuIgAAECAAACYAAAAIAAAA//////////8="/>
              </a:ext>
            </a:extLst>
          </p:cNvSpPr>
          <p:nvPr/>
        </p:nvSpPr>
        <p:spPr>
          <a:xfrm>
            <a:off x="2714625" y="4786630"/>
            <a:ext cx="385762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Kuwait</a:t>
            </a:r>
            <a:endParaRPr sz="4400"/>
          </a:p>
        </p:txBody>
      </p:sp>
      <p:pic>
        <p:nvPicPr>
          <p:cNvPr id="3" name="Content Placeholder 3" descr="kw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/QoAAJgGAAAlLgAAXho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786255" y="1071880"/>
            <a:ext cx="5715000" cy="321437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doi.gov.mt/en/state/symbols/flag.jpg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4QAAAOEAAACYEgAAqAw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42875" y="142875"/>
            <a:ext cx="2879725" cy="191452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3" name="Picture2" descr="http://www.umsl.edu/services/govdocs/wofact2005/flags/bs-lg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VhMAAOEAAAANJQAAvwwAABAAAAAmAAAACAAAAP//////////"/>
              </a:ext>
            </a:extLst>
          </p:cNvPicPr>
          <p:nvPr/>
        </p:nvPicPr>
        <p:blipFill>
          <a:blip r:embed="rId3"/>
          <a:stretch>
            <a:fillRect/>
          </a:stretch>
        </p:blipFill>
        <p:spPr>
          <a:xfrm>
            <a:off x="3143250" y="142875"/>
            <a:ext cx="2879725" cy="192913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4" name="Picture 2" descr="http://www.spain-flag.eu/photos/spain-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BBRTAz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yyUAAOEAAACCNwAAgAwAABAAAAAmAAAACAAAAP//////////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6143625" y="142875"/>
            <a:ext cx="2879725" cy="188912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Picture1" descr="http://www.clim-atic.org/images/logos/Denmark%20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4QAAABAOAACsEgAA7hkAABAAAAAmAAAACAAAAP//////////"/>
              </a:ext>
            </a:extLst>
          </p:cNvPicPr>
          <p:nvPr/>
        </p:nvPicPr>
        <p:blipFill>
          <a:blip r:embed="rId5"/>
          <a:stretch>
            <a:fillRect/>
          </a:stretch>
        </p:blipFill>
        <p:spPr>
          <a:xfrm>
            <a:off x="142875" y="2286000"/>
            <a:ext cx="2892425" cy="192913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" name="Picture 2" descr="http://upload.wikimedia.org/wikipedia/commons/thumb/c/cb/Flag_of_the_Czech_Republic.svg/800px-Flag_of_the_Czech_Republic.svg.png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BGAF4B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VhMAABAOAAANJQAA3xkAABAAAAAmAAAACAAAAP//////////"/>
              </a:ext>
            </a:extLst>
          </p:cNvPicPr>
          <p:nvPr/>
        </p:nvPicPr>
        <p:blipFill>
          <a:blip r:embed="rId6"/>
          <a:stretch>
            <a:fillRect/>
          </a:stretch>
        </p:blipFill>
        <p:spPr>
          <a:xfrm>
            <a:off x="3143250" y="2286000"/>
            <a:ext cx="2879725" cy="191960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pic>
      <p:pic>
        <p:nvPicPr>
          <p:cNvPr id="7" name="Picture4" descr="http://www.aeroflight.co.uk/waf/americas/chile/Chile-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KAAAC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yyUAABAOAACCNwAA7hkAABAAAAAmAAAACAAAAP//////////"/>
              </a:ext>
            </a:extLst>
          </p:cNvPicPr>
          <p:nvPr/>
        </p:nvPicPr>
        <p:blipFill>
          <a:blip r:embed="rId7"/>
          <a:stretch>
            <a:fillRect/>
          </a:stretch>
        </p:blipFill>
        <p:spPr>
          <a:xfrm>
            <a:off x="6143625" y="2286000"/>
            <a:ext cx="2879725" cy="192913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8" name="Picture 2" descr="http://www.appliedlanguage.com/flags_of_the_world/large_flag_of_brazil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gv8C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4QAAALAbAACYEgAAKCgAABAAAAAmAAAACAAAAP//////////"/>
              </a:ext>
            </a:extLst>
          </p:cNvPicPr>
          <p:nvPr/>
        </p:nvPicPr>
        <p:blipFill>
          <a:blip r:embed="rId8"/>
          <a:stretch>
            <a:fillRect/>
          </a:stretch>
        </p:blipFill>
        <p:spPr>
          <a:xfrm>
            <a:off x="142875" y="4500880"/>
            <a:ext cx="2879725" cy="202692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9" name="Picture3" descr="http://seattlecentral.edu/international/mos_imgs/flags/flag_Zimbabwe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BAf//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VhMAALAbAAANJQAAgScAABAAAAAmAAAACAAAAP//////////"/>
              </a:ext>
            </a:extLst>
          </p:cNvPicPr>
          <p:nvPr/>
        </p:nvPicPr>
        <p:blipFill>
          <a:blip r:embed="rId9"/>
          <a:stretch>
            <a:fillRect/>
          </a:stretch>
        </p:blipFill>
        <p:spPr>
          <a:xfrm>
            <a:off x="3143250" y="4500880"/>
            <a:ext cx="2879725" cy="19208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10" name="Picture 2" descr="http://adoption.state.gov/images/adoptions/flags/japan_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yyUAALAbAACCNwAAjScAABAAAAAmAAAACAAAAP//////////"/>
              </a:ext>
            </a:extLst>
          </p:cNvPicPr>
          <p:nvPr/>
        </p:nvPicPr>
        <p:blipFill>
          <a:blip r:embed="rId10"/>
          <a:stretch>
            <a:fillRect/>
          </a:stretch>
        </p:blipFill>
        <p:spPr>
          <a:xfrm>
            <a:off x="6143625" y="4500880"/>
            <a:ext cx="2879725" cy="192849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2" descr="http://www.freewebs.com/reubenrai/nepal_flag_large.png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wgEAANYEAABIEAAAjRY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786130"/>
            <a:ext cx="2360930" cy="28797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pic>
      <p:pic>
        <p:nvPicPr>
          <p:cNvPr id="3" name="Picture 2" descr="Antigua and Barbuda Flag">
            <a:hlinkClick r:id="rId3"/>
          </p:cNvPr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Cu/w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BRIAAOEAAAC8IwAAsAwAABAAAAAmAAAACAAAAP//////////"/>
              </a:ext>
            </a:extLst>
          </p:cNvPicPr>
          <p:nvPr/>
        </p:nvPicPr>
        <p:blipFill>
          <a:blip r:embed="rId4"/>
          <a:stretch>
            <a:fillRect/>
          </a:stretch>
        </p:blipFill>
        <p:spPr>
          <a:xfrm>
            <a:off x="2929255" y="142875"/>
            <a:ext cx="2879725" cy="191960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4" name="Picture 2" descr="http://www.topnews.in/files/Uganda.png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WyUAAOEAAAASNwAAsgwAABAAAAAmAAAACAAAAP//////////"/>
              </a:ext>
            </a:extLst>
          </p:cNvPicPr>
          <p:nvPr/>
        </p:nvPicPr>
        <p:blipFill>
          <a:blip r:embed="rId5"/>
          <a:stretch>
            <a:fillRect/>
          </a:stretch>
        </p:blipFill>
        <p:spPr>
          <a:xfrm>
            <a:off x="6072505" y="142875"/>
            <a:ext cx="2879725" cy="1920875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Picture 2" descr="http://wwp.greenwichmeantime.com/time-zone/europe/uk/scotland/images/flag-of-scotland.jpg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BRIAAKANAAC8IwAAZxkAABAAAAAmAAAACAAAAP//////////"/>
              </a:ext>
            </a:extLst>
          </p:cNvPicPr>
          <p:nvPr/>
        </p:nvPicPr>
        <p:blipFill>
          <a:blip r:embed="rId6"/>
          <a:stretch>
            <a:fillRect/>
          </a:stretch>
        </p:blipFill>
        <p:spPr>
          <a:xfrm>
            <a:off x="2929255" y="2214880"/>
            <a:ext cx="2879725" cy="191452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pic>
      <p:pic>
        <p:nvPicPr>
          <p:cNvPr id="6" name="Picture3" descr="http://www.33ff.com/flags/XL_flags_embossed/Cuba_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WyUAAKANAAASNwAAbhkAABAAAAAmAAAACAAAAP//////////"/>
              </a:ext>
            </a:extLst>
          </p:cNvPicPr>
          <p:nvPr/>
        </p:nvPicPr>
        <p:blipFill>
          <a:blip r:embed="rId7"/>
          <a:stretch>
            <a:fillRect/>
          </a:stretch>
        </p:blipFill>
        <p:spPr>
          <a:xfrm>
            <a:off x="6072505" y="2214880"/>
            <a:ext cx="2879725" cy="191897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7" name="Content Placeholder 3" descr="il.gif"/>
          <p:cNvPicPr>
            <a:picLocks noGrp="1" noChangeArrowheads="1"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WyUAAF4aAAASNwAA2SYAABAAAAAmAAAACAAAAIOfAACAAgAA"/>
              </a:ext>
            </a:extLst>
          </p:cNvPicPr>
          <p:nvPr>
            <p:ph type="obj" idx="4294967295"/>
          </p:nvPr>
        </p:nvPicPr>
        <p:blipFill>
          <a:blip r:embed="rId8"/>
          <a:stretch>
            <a:fillRect/>
          </a:stretch>
        </p:blipFill>
        <p:spPr>
          <a:xfrm>
            <a:off x="6072505" y="4286250"/>
            <a:ext cx="2879725" cy="2028825"/>
          </a:xfrm>
          <a:prstGeom prst="rect">
            <a:avLst/>
          </a:prstGeom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</p:spPr>
      </p:pic>
      <p:pic>
        <p:nvPicPr>
          <p:cNvPr id="8" name="Picture1" descr="kw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T4G9Bf///wEAAAAAAAAAAAAAAAAAAAAAAAAAAAAAAAAAAAAAAAAAAAAAAAJ/f38A7uzhA8zMzADAwP8Af39/AAAAAAAAAAAAAAAAAP///wAAAAAAIQAAABgAAAAUAAAABRIAAM8aAAC8IwAArCYAABAAAAAmAAAACAAAAP//////////"/>
              </a:ext>
            </a:extLst>
          </p:cNvPicPr>
          <p:nvPr/>
        </p:nvPicPr>
        <p:blipFill>
          <a:blip r:embed="rId9"/>
          <a:stretch>
            <a:fillRect/>
          </a:stretch>
        </p:blipFill>
        <p:spPr>
          <a:xfrm>
            <a:off x="2929255" y="4358005"/>
            <a:ext cx="2879725" cy="1928495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doi.gov.mt/en/state/symbols/flag.jpg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bQsAALcFAAAOLgAAvhw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857375" y="929005"/>
            <a:ext cx="5629275" cy="374332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 4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H4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EwAAch0AAFslAAAuIgAAECAAACYAAAAIAAAA//////////8="/>
              </a:ext>
            </a:extLst>
          </p:cNvSpPr>
          <p:nvPr/>
        </p:nvSpPr>
        <p:spPr>
          <a:xfrm>
            <a:off x="3143250" y="4786630"/>
            <a:ext cx="292925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Malta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JAG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EwAAch0AAFslAAAuIgAAECAAACYAAAAIAAAA//////////8="/>
              </a:ext>
            </a:extLst>
          </p:cNvSpPr>
          <p:nvPr/>
        </p:nvSpPr>
        <p:spPr>
          <a:xfrm>
            <a:off x="3143250" y="4786630"/>
            <a:ext cx="292925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France</a:t>
            </a:r>
            <a:endParaRPr sz="4400"/>
          </a:p>
        </p:txBody>
      </p:sp>
      <p:pic>
        <p:nvPicPr>
          <p:cNvPr id="3" name="Picture 2" descr="http://www.umsl.edu/services/govdocs/wofact2005/flags/bs-lg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HAoAANYEAAAlLgAA9xw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643380" y="786130"/>
            <a:ext cx="5857875" cy="3922395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spain-flag.eu/photos/spain-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D/////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HAoAANYEAACVLgAAwxw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643380" y="786130"/>
            <a:ext cx="5928995" cy="388937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////8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EwAAch0AAFslAAAuIgAAECAAACYAAAAIAAAA//////////8="/>
              </a:ext>
            </a:extLst>
          </p:cNvSpPr>
          <p:nvPr/>
        </p:nvSpPr>
        <p:spPr>
          <a:xfrm>
            <a:off x="3143250" y="4786630"/>
            <a:ext cx="292925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Spain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clim-atic.org/images/logos/Denmark%20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jAoAAGUEAAAGLwAAuRw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714375"/>
            <a:ext cx="5929630" cy="3954780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WEwAAch0AAFslAAAuIgAAECAAACYAAAAIAAAA//////////8="/>
              </a:ext>
            </a:extLst>
          </p:cNvSpPr>
          <p:nvPr/>
        </p:nvSpPr>
        <p:spPr>
          <a:xfrm>
            <a:off x="3143250" y="4786630"/>
            <a:ext cx="292925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Denmark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upload.wikimedia.org/wikipedia/commons/thumb/c/cb/Flag_of_the_Czech_Republic.svg/800px-Flag_of_the_Czech_Republic.svg.png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k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/QoAAGUEAABELQAAPRs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786255" y="714375"/>
            <a:ext cx="5572125" cy="371348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headEnd type="none"/>
            <a:tailEnd type="none"/>
          </a:ln>
          <a:effectLst/>
        </p:spPr>
      </p:pic>
      <p:sp>
        <p:nvSpPr>
          <p:cNvPr id="3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AuIgAAECAAACYAAAAIAAAA//////////8="/>
              </a:ext>
            </a:extLst>
          </p:cNvSpPr>
          <p:nvPr/>
        </p:nvSpPr>
        <p:spPr>
          <a:xfrm>
            <a:off x="2714625" y="4786630"/>
            <a:ext cx="385762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Czechoslovakia</a:t>
            </a:r>
            <a:endParaRPr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p="http://schemas.openxmlformats.org/presentationml/2006/main" xmlns:p14="http://schemas.microsoft.com/office/powerpoint/2010/main" xmlns:r="http://schemas.openxmlformats.org/officeDocument/2006/relationships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>
            <a:extLst>
              <a:ext uri="smNativeData">
                <pr:smNativeData xmlns:pr="smNativeData" val="SMDATA_13_u8m5XBMAAAAlAAAAEg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zEAAAch0AAG4oAAAuIgAAECAAACYAAAAIAAAA//////////8="/>
              </a:ext>
            </a:extLst>
          </p:cNvSpPr>
          <p:nvPr/>
        </p:nvSpPr>
        <p:spPr>
          <a:xfrm>
            <a:off x="2714625" y="4786630"/>
            <a:ext cx="3857625" cy="769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spcBef>
                <a:spcPts val="0"/>
              </a:spcBef>
            </a:pPr>
            <a:r>
              <a:rPr sz="4400"/>
              <a:t>Chile</a:t>
            </a:r>
            <a:endParaRPr sz="4400"/>
          </a:p>
        </p:txBody>
      </p:sp>
      <p:pic>
        <p:nvPicPr>
          <p:cNvPr id="3" name="Picture 2" descr="http://www.aeroflight.co.uk/waf/americas/chile/Chile-flag.gif"/>
          <p:cNvPicPr>
            <a:picLocks noChangeAspect="1"/>
            <a:extLst>
              <a:ext uri="smNativeData">
                <pr:smNativeData xmlns:pr="smNativeData" val="SMDATA_15_u8m5XBMAAAAlAAAAEQAAAC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AcAAAA4AAAAAAAAAAAAAAAAAAAA////AAAAAAAAAAAAAAAAAAAAAAAAAAAAAAAAAAAAAABkAAAAZAAAAAAAAAAjAAAABAAAAGQAAAAXAAAAFAAAAAAAAAAAAAAA/38AAP9/AAAAAAAACQAAAAQAAAAAAAAADAAAABAAAAAAAAAAAAAAAAAAAAAAAAAAHgAAAGgAAAAAAAAAAAAAAAAAAAAAAAAAAAAAABAnAAAQJwAAAAAAAAAAAAAAAAAAAAAAAAAAAAAAAAAAAAAAAAAAAAAUAAAAAAAAAMDA/wAAAAAAZAAAADIAAAAAAAAAZAAAAAAAAAB/f38ACgAAAB8AAABUAAAAAAAABQAAAAEAAAAAAAAAAAAAAAAAAAAAAAAAAAAAAAAAAAAAAAAAAAAAAAJ/f38AAAAAA8zMzADAwP8Af39/AAAAAAAAAAAAAAAAAP///wAAAAAAIQAAABgAAAAUAAAA/QoAAGUEAAAGLwAAhxwAABAAAAAmAAAACAAAAP//////////"/>
              </a:ext>
            </a:extLst>
          </p:cNvPicPr>
          <p:nvPr/>
        </p:nvPicPr>
        <p:blipFill>
          <a:blip r:embed="rId2"/>
          <a:stretch>
            <a:fillRect/>
          </a:stretch>
        </p:blipFill>
        <p:spPr>
          <a:xfrm>
            <a:off x="1786255" y="714375"/>
            <a:ext cx="5857875" cy="3923030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535379"/>
      </a:accent3>
      <a:accent4>
        <a:srgbClr val="737359"/>
      </a:accent4>
      <a:accent5>
        <a:srgbClr val="939339"/>
      </a:accent5>
      <a:accent6>
        <a:srgbClr val="B3B319"/>
      </a:accent6>
      <a:hlink>
        <a:srgbClr val="0000FF"/>
      </a:hlink>
      <a:folHlink>
        <a:srgbClr val="800080"/>
      </a:folHlink>
    </a:clrScheme>
    <a:fontScheme name="Presentation">
      <a:majorFont>
        <a:latin typeface="Calibri"/>
        <a:ea typeface="Calibri"/>
        <a:cs typeface="Calibri"/>
      </a:majorFont>
      <a:minorFont>
        <a:latin typeface="Calibri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headEnd type="none"/>
          <a:tailEnd type="none"/>
        </a:ln>
      </a:spPr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535379"/>
        </a:accent3>
        <a:accent4>
          <a:srgbClr val="737359"/>
        </a:accent4>
        <a:accent5>
          <a:srgbClr val="939339"/>
        </a:accent5>
        <a:accent6>
          <a:srgbClr val="B3B319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 </dc:creator>
  <cp:keywords/>
  <dc:description/>
  <cp:lastModifiedBy>apc</cp:lastModifiedBy>
  <cp:revision>0</cp:revision>
  <dcterms:created xsi:type="dcterms:W3CDTF">2019-04-19T12:14:20Z</dcterms:created>
  <dcterms:modified xsi:type="dcterms:W3CDTF">2019-04-19T12:14:35Z</dcterms:modified>
</cp:coreProperties>
</file>